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7" r:id="rId5"/>
    <p:sldId id="268" r:id="rId6"/>
    <p:sldId id="269" r:id="rId7"/>
    <p:sldId id="294" r:id="rId8"/>
    <p:sldId id="295" r:id="rId9"/>
    <p:sldId id="296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318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846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795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444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83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23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97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3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44856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44856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55781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16971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16971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48175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48175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54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119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81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90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  <a:r>
              <a:rPr lang="en-GB" sz="2400" b="0" i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26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100465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100465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3585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3585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9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1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9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9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3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54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0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108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95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21</cp:revision>
  <dcterms:created xsi:type="dcterms:W3CDTF">2022-02-01T11:05:46Z</dcterms:created>
  <dcterms:modified xsi:type="dcterms:W3CDTF">2023-08-21T07:48:59Z</dcterms:modified>
</cp:coreProperties>
</file>